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258" r:id="rId3"/>
    <p:sldId id="261" r:id="rId4"/>
    <p:sldId id="259" r:id="rId5"/>
    <p:sldId id="260"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7023" autoAdjust="0"/>
    <p:restoredTop sz="94660"/>
  </p:normalViewPr>
  <p:slideViewPr>
    <p:cSldViewPr snapToGrid="0">
      <p:cViewPr varScale="1">
        <p:scale>
          <a:sx n="91" d="100"/>
          <a:sy n="91" d="100"/>
        </p:scale>
        <p:origin x="912" y="84"/>
      </p:cViewPr>
      <p:guideLst/>
    </p:cSldViewPr>
  </p:slideViewPr>
  <p:notesTextViewPr>
    <p:cViewPr>
      <p:scale>
        <a:sx n="1" d="1"/>
        <a:sy n="1" d="1"/>
      </p:scale>
      <p:origin x="0" y="0"/>
    </p:cViewPr>
  </p:notesTextViewPr>
  <p:notesViewPr>
    <p:cSldViewPr snapToGrid="0">
      <p:cViewPr varScale="1">
        <p:scale>
          <a:sx n="69" d="100"/>
          <a:sy n="69" d="100"/>
        </p:scale>
        <p:origin x="278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1632DA-7488-44DF-AED1-F415B5428AF0}" type="datetimeFigureOut">
              <a:rPr lang="en-NZ" smtClean="0"/>
              <a:t>28/11/2018</a:t>
            </a:fld>
            <a:endParaRPr lang="en-NZ"/>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EC3AAD-0DDE-438C-9248-235A8661741E}" type="slidenum">
              <a:rPr lang="en-NZ" smtClean="0"/>
              <a:t>‹#›</a:t>
            </a:fld>
            <a:endParaRPr lang="en-NZ"/>
          </a:p>
        </p:txBody>
      </p:sp>
    </p:spTree>
    <p:extLst>
      <p:ext uri="{BB962C8B-B14F-4D97-AF65-F5344CB8AC3E}">
        <p14:creationId xmlns:p14="http://schemas.microsoft.com/office/powerpoint/2010/main" val="1404504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leadership of Roy Bridge who has a background in emergency management and response, the people </a:t>
            </a:r>
            <a:r>
              <a:rPr lang="en-US" dirty="0" smtClean="0"/>
              <a:t>of </a:t>
            </a:r>
            <a:r>
              <a:rPr lang="en-US" dirty="0" err="1" smtClean="0"/>
              <a:t>Tawa</a:t>
            </a:r>
            <a:r>
              <a:rPr lang="en-US" dirty="0" smtClean="0"/>
              <a:t> Union created </a:t>
            </a:r>
            <a:r>
              <a:rPr lang="en-US" dirty="0"/>
              <a:t>the banner.  The blue tarpaulin backdrop is the primary symbol - blue of the sea/clear sky after a storm. The secondary symbol is of temporary shelter used after natural disasters such as cyclones.  The Life ring O links with the lifeline (rope), connecting the four symbols.</a:t>
            </a:r>
            <a:endParaRPr lang="en-NZ" dirty="0"/>
          </a:p>
          <a:p>
            <a:endParaRPr lang="en-NZ" dirty="0"/>
          </a:p>
        </p:txBody>
      </p:sp>
      <p:sp>
        <p:nvSpPr>
          <p:cNvPr id="4" name="Slide Number Placeholder 3"/>
          <p:cNvSpPr>
            <a:spLocks noGrp="1"/>
          </p:cNvSpPr>
          <p:nvPr>
            <p:ph type="sldNum" sz="quarter" idx="10"/>
          </p:nvPr>
        </p:nvSpPr>
        <p:spPr/>
        <p:txBody>
          <a:bodyPr/>
          <a:lstStyle/>
          <a:p>
            <a:fld id="{33EC3AAD-0DDE-438C-9248-235A8661741E}" type="slidenum">
              <a:rPr lang="en-NZ" smtClean="0"/>
              <a:t>1</a:t>
            </a:fld>
            <a:endParaRPr lang="en-NZ"/>
          </a:p>
        </p:txBody>
      </p:sp>
    </p:spTree>
    <p:extLst>
      <p:ext uri="{BB962C8B-B14F-4D97-AF65-F5344CB8AC3E}">
        <p14:creationId xmlns:p14="http://schemas.microsoft.com/office/powerpoint/2010/main" val="3258174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leadership of Roy Bridge who has a background in emergency management and response, the </a:t>
            </a:r>
            <a:r>
              <a:rPr lang="en-US" dirty="0" smtClean="0"/>
              <a:t>people of </a:t>
            </a:r>
            <a:r>
              <a:rPr lang="en-US" dirty="0" err="1" smtClean="0"/>
              <a:t>Tawa</a:t>
            </a:r>
            <a:r>
              <a:rPr lang="en-US" dirty="0" smtClean="0"/>
              <a:t> Union </a:t>
            </a:r>
            <a:r>
              <a:rPr lang="en-US" dirty="0"/>
              <a:t>created the banner.  Backdrop – grey hospital/prison blanket – is the primary symbol of justice/illegal incarceration; secondary symbol for relief - shock shelter, warmth (disaster blankets).  The Lifeline (rope) continues throughout.</a:t>
            </a:r>
            <a:endParaRPr lang="en-NZ" dirty="0"/>
          </a:p>
          <a:p>
            <a:endParaRPr lang="en-NZ" dirty="0"/>
          </a:p>
        </p:txBody>
      </p:sp>
      <p:sp>
        <p:nvSpPr>
          <p:cNvPr id="4" name="Slide Number Placeholder 3"/>
          <p:cNvSpPr>
            <a:spLocks noGrp="1"/>
          </p:cNvSpPr>
          <p:nvPr>
            <p:ph type="sldNum" sz="quarter" idx="10"/>
          </p:nvPr>
        </p:nvSpPr>
        <p:spPr/>
        <p:txBody>
          <a:bodyPr/>
          <a:lstStyle/>
          <a:p>
            <a:fld id="{33EC3AAD-0DDE-438C-9248-235A8661741E}" type="slidenum">
              <a:rPr lang="en-NZ" smtClean="0"/>
              <a:t>2</a:t>
            </a:fld>
            <a:endParaRPr lang="en-NZ"/>
          </a:p>
        </p:txBody>
      </p:sp>
    </p:spTree>
    <p:extLst>
      <p:ext uri="{BB962C8B-B14F-4D97-AF65-F5344CB8AC3E}">
        <p14:creationId xmlns:p14="http://schemas.microsoft.com/office/powerpoint/2010/main" val="3340456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leadership of Roy Bridge who has a background in emergency management and response, the people </a:t>
            </a:r>
            <a:r>
              <a:rPr lang="en-US" dirty="0" smtClean="0"/>
              <a:t>of </a:t>
            </a:r>
            <a:r>
              <a:rPr lang="en-US" dirty="0" err="1" smtClean="0"/>
              <a:t>Tawa</a:t>
            </a:r>
            <a:r>
              <a:rPr lang="en-US" dirty="0" smtClean="0"/>
              <a:t> Union created </a:t>
            </a:r>
            <a:r>
              <a:rPr lang="en-US" dirty="0"/>
              <a:t>the banner.  </a:t>
            </a:r>
            <a:r>
              <a:rPr lang="en-NZ" dirty="0"/>
              <a:t>The backdrop of maps is the primary symbol showing water sources, potential land for cultivation.  The secondary symbol for disaster response as used by relief agencies to determine where to focus their efforts.  The Life ring O links with lifeline (rope) connects the series.</a:t>
            </a:r>
          </a:p>
          <a:p>
            <a:endParaRPr lang="en-NZ" dirty="0"/>
          </a:p>
        </p:txBody>
      </p:sp>
      <p:sp>
        <p:nvSpPr>
          <p:cNvPr id="4" name="Slide Number Placeholder 3"/>
          <p:cNvSpPr>
            <a:spLocks noGrp="1"/>
          </p:cNvSpPr>
          <p:nvPr>
            <p:ph type="sldNum" sz="quarter" idx="10"/>
          </p:nvPr>
        </p:nvSpPr>
        <p:spPr/>
        <p:txBody>
          <a:bodyPr/>
          <a:lstStyle/>
          <a:p>
            <a:fld id="{33EC3AAD-0DDE-438C-9248-235A8661741E}" type="slidenum">
              <a:rPr lang="en-NZ" smtClean="0"/>
              <a:t>3</a:t>
            </a:fld>
            <a:endParaRPr lang="en-NZ"/>
          </a:p>
        </p:txBody>
      </p:sp>
    </p:spTree>
    <p:extLst>
      <p:ext uri="{BB962C8B-B14F-4D97-AF65-F5344CB8AC3E}">
        <p14:creationId xmlns:p14="http://schemas.microsoft.com/office/powerpoint/2010/main" val="4090461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leadership of Roy Bridge who has a background in emergency management and response, the people </a:t>
            </a:r>
            <a:r>
              <a:rPr lang="en-US" dirty="0" smtClean="0"/>
              <a:t>of </a:t>
            </a:r>
            <a:r>
              <a:rPr lang="en-US" dirty="0" err="1" smtClean="0"/>
              <a:t>Tawa</a:t>
            </a:r>
            <a:r>
              <a:rPr lang="en-US" dirty="0" smtClean="0"/>
              <a:t> Union created </a:t>
            </a:r>
            <a:r>
              <a:rPr lang="en-US" dirty="0"/>
              <a:t>the banner.  The b</a:t>
            </a:r>
            <a:r>
              <a:rPr lang="en-NZ" dirty="0" err="1"/>
              <a:t>ackdrop</a:t>
            </a:r>
            <a:r>
              <a:rPr lang="en-NZ" dirty="0"/>
              <a:t> is a silver foil space blanket is the primary symbol - a reflection of equality.  The secondary symbol of shelter and warmth/comfort for injured patients.  The Life ring O links with lifeline (rope) which is the final piece connecting all four together</a:t>
            </a:r>
          </a:p>
          <a:p>
            <a:endParaRPr lang="en-NZ" dirty="0"/>
          </a:p>
        </p:txBody>
      </p:sp>
      <p:sp>
        <p:nvSpPr>
          <p:cNvPr id="4" name="Slide Number Placeholder 3"/>
          <p:cNvSpPr>
            <a:spLocks noGrp="1"/>
          </p:cNvSpPr>
          <p:nvPr>
            <p:ph type="sldNum" sz="quarter" idx="10"/>
          </p:nvPr>
        </p:nvSpPr>
        <p:spPr/>
        <p:txBody>
          <a:bodyPr/>
          <a:lstStyle/>
          <a:p>
            <a:fld id="{33EC3AAD-0DDE-438C-9248-235A8661741E}" type="slidenum">
              <a:rPr lang="en-NZ" smtClean="0"/>
              <a:t>4</a:t>
            </a:fld>
            <a:endParaRPr lang="en-NZ"/>
          </a:p>
        </p:txBody>
      </p:sp>
    </p:spTree>
    <p:extLst>
      <p:ext uri="{BB962C8B-B14F-4D97-AF65-F5344CB8AC3E}">
        <p14:creationId xmlns:p14="http://schemas.microsoft.com/office/powerpoint/2010/main" val="3776500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the leadership of Roy Bridge who has a background in emergency management and response, the people of </a:t>
            </a:r>
            <a:r>
              <a:rPr lang="en-US" dirty="0" err="1" smtClean="0"/>
              <a:t>Tawa</a:t>
            </a:r>
            <a:r>
              <a:rPr lang="en-US" dirty="0" smtClean="0"/>
              <a:t> Union created the banner. The </a:t>
            </a:r>
            <a:r>
              <a:rPr lang="en-NZ" dirty="0"/>
              <a:t>b</a:t>
            </a:r>
            <a:r>
              <a:rPr lang="en-NZ" smtClean="0"/>
              <a:t>ackdrop </a:t>
            </a:r>
            <a:r>
              <a:rPr lang="en-NZ" dirty="0" smtClean="0"/>
              <a:t>is a </a:t>
            </a:r>
            <a:r>
              <a:rPr lang="en-NZ" dirty="0"/>
              <a:t>baby blanket - primary symbol of new birth, new light, baby, saviour; secondary baby blankets donated for developing </a:t>
            </a:r>
            <a:r>
              <a:rPr lang="en-NZ" dirty="0" smtClean="0"/>
              <a:t>nations.</a:t>
            </a:r>
            <a:endParaRPr lang="en-NZ" dirty="0"/>
          </a:p>
          <a:p>
            <a:r>
              <a:rPr lang="en-NZ" dirty="0"/>
              <a:t>The yellow (bright) rope continues the theme culminating in the Christ Candle of Christmas </a:t>
            </a:r>
            <a:r>
              <a:rPr lang="en-NZ" dirty="0" smtClean="0"/>
              <a:t>Day.</a:t>
            </a:r>
            <a:endParaRPr lang="en-NZ" dirty="0"/>
          </a:p>
          <a:p>
            <a:r>
              <a:rPr lang="en-NZ" dirty="0"/>
              <a:t> </a:t>
            </a:r>
          </a:p>
          <a:p>
            <a:endParaRPr lang="en-NZ" dirty="0"/>
          </a:p>
        </p:txBody>
      </p:sp>
      <p:sp>
        <p:nvSpPr>
          <p:cNvPr id="4" name="Slide Number Placeholder 3"/>
          <p:cNvSpPr>
            <a:spLocks noGrp="1"/>
          </p:cNvSpPr>
          <p:nvPr>
            <p:ph type="sldNum" sz="quarter" idx="10"/>
          </p:nvPr>
        </p:nvSpPr>
        <p:spPr/>
        <p:txBody>
          <a:bodyPr/>
          <a:lstStyle/>
          <a:p>
            <a:fld id="{33EC3AAD-0DDE-438C-9248-235A8661741E}" type="slidenum">
              <a:rPr lang="en-NZ" smtClean="0"/>
              <a:t>5</a:t>
            </a:fld>
            <a:endParaRPr lang="en-NZ"/>
          </a:p>
        </p:txBody>
      </p:sp>
    </p:spTree>
    <p:extLst>
      <p:ext uri="{BB962C8B-B14F-4D97-AF65-F5344CB8AC3E}">
        <p14:creationId xmlns:p14="http://schemas.microsoft.com/office/powerpoint/2010/main" val="3435702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13AC47-30D9-4918-A2DE-B0CF40F5C34F}" type="datetimeFigureOut">
              <a:rPr lang="en-NZ" smtClean="0"/>
              <a:t>28/11/2018</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176251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13AC47-30D9-4918-A2DE-B0CF40F5C34F}" type="datetimeFigureOut">
              <a:rPr lang="en-NZ" smtClean="0"/>
              <a:t>28/11/2018</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3119042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13AC47-30D9-4918-A2DE-B0CF40F5C34F}" type="datetimeFigureOut">
              <a:rPr lang="en-NZ" smtClean="0"/>
              <a:t>28/11/2018</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2933630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13AC47-30D9-4918-A2DE-B0CF40F5C34F}" type="datetimeFigureOut">
              <a:rPr lang="en-NZ" smtClean="0"/>
              <a:t>28/11/2018</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354571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13AC47-30D9-4918-A2DE-B0CF40F5C34F}" type="datetimeFigureOut">
              <a:rPr lang="en-NZ" smtClean="0"/>
              <a:t>28/11/2018</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1491499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13AC47-30D9-4918-A2DE-B0CF40F5C34F}" type="datetimeFigureOut">
              <a:rPr lang="en-NZ" smtClean="0"/>
              <a:t>28/11/2018</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315099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13AC47-30D9-4918-A2DE-B0CF40F5C34F}" type="datetimeFigureOut">
              <a:rPr lang="en-NZ" smtClean="0"/>
              <a:t>28/11/2018</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2957002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13AC47-30D9-4918-A2DE-B0CF40F5C34F}" type="datetimeFigureOut">
              <a:rPr lang="en-NZ" smtClean="0"/>
              <a:t>28/11/2018</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624535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13AC47-30D9-4918-A2DE-B0CF40F5C34F}" type="datetimeFigureOut">
              <a:rPr lang="en-NZ" smtClean="0"/>
              <a:t>28/11/2018</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2277860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13AC47-30D9-4918-A2DE-B0CF40F5C34F}" type="datetimeFigureOut">
              <a:rPr lang="en-NZ" smtClean="0"/>
              <a:t>28/11/2018</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456437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13AC47-30D9-4918-A2DE-B0CF40F5C34F}" type="datetimeFigureOut">
              <a:rPr lang="en-NZ" smtClean="0"/>
              <a:t>28/11/2018</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CFD81C8C-5D02-4031-8A2C-D9BD0927C06B}" type="slidenum">
              <a:rPr lang="en-NZ" smtClean="0"/>
              <a:t>‹#›</a:t>
            </a:fld>
            <a:endParaRPr lang="en-NZ"/>
          </a:p>
        </p:txBody>
      </p:sp>
    </p:spTree>
    <p:extLst>
      <p:ext uri="{BB962C8B-B14F-4D97-AF65-F5344CB8AC3E}">
        <p14:creationId xmlns:p14="http://schemas.microsoft.com/office/powerpoint/2010/main" val="2676778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13AC47-30D9-4918-A2DE-B0CF40F5C34F}" type="datetimeFigureOut">
              <a:rPr lang="en-NZ" smtClean="0"/>
              <a:t>28/11/2018</a:t>
            </a:fld>
            <a:endParaRPr lang="en-NZ"/>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D81C8C-5D02-4031-8A2C-D9BD0927C06B}" type="slidenum">
              <a:rPr lang="en-NZ" smtClean="0"/>
              <a:t>‹#›</a:t>
            </a:fld>
            <a:endParaRPr lang="en-NZ"/>
          </a:p>
        </p:txBody>
      </p:sp>
    </p:spTree>
    <p:extLst>
      <p:ext uri="{BB962C8B-B14F-4D97-AF65-F5344CB8AC3E}">
        <p14:creationId xmlns:p14="http://schemas.microsoft.com/office/powerpoint/2010/main" val="9141370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777251-37EC-47AC-BAB0-9745BA1CC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210" y="447114"/>
            <a:ext cx="8889579" cy="5963771"/>
          </a:xfrm>
          <a:prstGeom prst="rect">
            <a:avLst/>
          </a:prstGeom>
          <a:ln>
            <a:solidFill>
              <a:schemeClr val="tx1"/>
            </a:solidFill>
          </a:ln>
        </p:spPr>
      </p:pic>
    </p:spTree>
    <p:extLst>
      <p:ext uri="{BB962C8B-B14F-4D97-AF65-F5344CB8AC3E}">
        <p14:creationId xmlns:p14="http://schemas.microsoft.com/office/powerpoint/2010/main" val="2530271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B418E1-0C11-4952-8450-9EAE9DDBB6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242" y="288000"/>
            <a:ext cx="8377518" cy="6282000"/>
          </a:xfrm>
          <a:prstGeom prst="rect">
            <a:avLst/>
          </a:prstGeom>
          <a:ln>
            <a:solidFill>
              <a:schemeClr val="tx1"/>
            </a:solidFill>
          </a:ln>
        </p:spPr>
      </p:pic>
    </p:spTree>
    <p:extLst>
      <p:ext uri="{BB962C8B-B14F-4D97-AF65-F5344CB8AC3E}">
        <p14:creationId xmlns:p14="http://schemas.microsoft.com/office/powerpoint/2010/main" val="1730997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6EFBB5-46F5-4A9A-967F-5A1C07B5E91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09282" y="196662"/>
            <a:ext cx="8572500" cy="6429375"/>
          </a:xfrm>
          <a:prstGeom prst="rect">
            <a:avLst/>
          </a:prstGeom>
          <a:ln>
            <a:solidFill>
              <a:schemeClr val="tx1"/>
            </a:solidFill>
          </a:ln>
        </p:spPr>
      </p:pic>
    </p:spTree>
    <p:extLst>
      <p:ext uri="{BB962C8B-B14F-4D97-AF65-F5344CB8AC3E}">
        <p14:creationId xmlns:p14="http://schemas.microsoft.com/office/powerpoint/2010/main" val="253751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AAC341-3F6B-48E0-9132-FE282BD63E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965" y="291902"/>
            <a:ext cx="8364070" cy="6274196"/>
          </a:xfrm>
          <a:prstGeom prst="rect">
            <a:avLst/>
          </a:prstGeom>
          <a:ln>
            <a:solidFill>
              <a:schemeClr val="tx1"/>
            </a:solidFill>
          </a:ln>
        </p:spPr>
      </p:pic>
    </p:spTree>
    <p:extLst>
      <p:ext uri="{BB962C8B-B14F-4D97-AF65-F5344CB8AC3E}">
        <p14:creationId xmlns:p14="http://schemas.microsoft.com/office/powerpoint/2010/main" val="11323099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789B35-F594-4124-89BA-1E05345A5B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079" y="225178"/>
            <a:ext cx="8525361" cy="6397498"/>
          </a:xfrm>
          <a:prstGeom prst="rect">
            <a:avLst/>
          </a:prstGeom>
          <a:ln>
            <a:solidFill>
              <a:schemeClr val="tx1"/>
            </a:solidFill>
          </a:ln>
        </p:spPr>
      </p:pic>
    </p:spTree>
    <p:extLst>
      <p:ext uri="{BB962C8B-B14F-4D97-AF65-F5344CB8AC3E}">
        <p14:creationId xmlns:p14="http://schemas.microsoft.com/office/powerpoint/2010/main" val="13927305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TotalTime>
  <Words>359</Words>
  <Application>Microsoft Office PowerPoint</Application>
  <PresentationFormat>On-screen Show (4:3)</PresentationFormat>
  <Paragraphs>12</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Clare Lind</dc:creator>
  <cp:lastModifiedBy>Gillian Southey</cp:lastModifiedBy>
  <cp:revision>3</cp:revision>
  <dcterms:created xsi:type="dcterms:W3CDTF">2018-10-25T07:48:38Z</dcterms:created>
  <dcterms:modified xsi:type="dcterms:W3CDTF">2018-11-28T01:29:37Z</dcterms:modified>
</cp:coreProperties>
</file>