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6" r:id="rId3"/>
    <p:sldId id="262" r:id="rId4"/>
    <p:sldId id="267" r:id="rId5"/>
    <p:sldId id="268" r:id="rId6"/>
    <p:sldId id="269" r:id="rId7"/>
    <p:sldId id="270" r:id="rId8"/>
    <p:sldId id="271" r:id="rId9"/>
    <p:sldId id="275" r:id="rId10"/>
    <p:sldId id="274" r:id="rId11"/>
    <p:sldId id="273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C70"/>
    <a:srgbClr val="FFFF66"/>
    <a:srgbClr val="1AB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15083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8865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436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5784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82080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3216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2667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05907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3156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4148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23596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735A-72BA-4283-B64D-E6B61D64B42D}" type="datetimeFigureOut">
              <a:rPr lang="en-NZ" smtClean="0"/>
              <a:t>28/11/2018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3A7C-C66E-4413-8054-8B3A4D3C8EF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085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0113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The Christmas Appeal gives families struggling to escape violence, poverty and natural disaster, the help they need.</a:t>
            </a:r>
            <a:endParaRPr lang="en-NZ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676400" y="1994442"/>
            <a:ext cx="5416550" cy="3561808"/>
            <a:chOff x="1676400" y="1994442"/>
            <a:chExt cx="5416550" cy="356180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1994442"/>
              <a:ext cx="5416550" cy="356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7800" y="4419600"/>
              <a:ext cx="1663588" cy="9848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8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With your gifts and prayers we can make sure no one is left behind.</a:t>
            </a:r>
            <a:endParaRPr lang="en-NZ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096000" cy="40629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4418203"/>
            <a:ext cx="1663588" cy="98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Please support the Christmas Appeal.</a:t>
            </a:r>
            <a:endParaRPr lang="en-NZ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27451"/>
            <a:ext cx="6705600" cy="4203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3137" y="5791200"/>
            <a:ext cx="6324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>
                <a:latin typeface="+mj-lt"/>
              </a:rPr>
              <a:t>http://christmasappeal.org.nz/</a:t>
            </a:r>
          </a:p>
        </p:txBody>
      </p:sp>
    </p:spTree>
    <p:extLst>
      <p:ext uri="{BB962C8B-B14F-4D97-AF65-F5344CB8AC3E}">
        <p14:creationId xmlns:p14="http://schemas.microsoft.com/office/powerpoint/2010/main" val="30707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Thank you and </a:t>
            </a:r>
            <a:r>
              <a:rPr lang="en-US" sz="4000" b="1" dirty="0"/>
              <a:t>H</a:t>
            </a:r>
            <a:r>
              <a:rPr lang="en-US" sz="4000" b="1" dirty="0" smtClean="0"/>
              <a:t>appy Christmas!</a:t>
            </a:r>
            <a:endParaRPr lang="en-NZ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5558368"/>
            <a:ext cx="1981200" cy="11728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66800"/>
            <a:ext cx="6096000" cy="438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7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5558368"/>
            <a:ext cx="1981200" cy="11728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79" y="5576"/>
            <a:ext cx="8229600" cy="635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b="1" i="1" dirty="0" smtClean="0"/>
              <a:t>“Leave No One Behind”</a:t>
            </a:r>
            <a:endParaRPr lang="en-NZ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28600" y="1676400"/>
            <a:ext cx="8686799" cy="3675184"/>
            <a:chOff x="228600" y="1676400"/>
            <a:chExt cx="8686799" cy="367518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590"/>
            <a:stretch/>
          </p:blipFill>
          <p:spPr>
            <a:xfrm>
              <a:off x="228600" y="1676400"/>
              <a:ext cx="8686799" cy="3675184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4038600"/>
              <a:ext cx="1828800" cy="1082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3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938348"/>
            <a:ext cx="9144000" cy="8683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To people on the frontline of climate </a:t>
            </a:r>
            <a:r>
              <a:rPr lang="en-US" sz="3600" b="1" dirty="0" smtClean="0"/>
              <a:t>change.</a:t>
            </a:r>
            <a:endParaRPr lang="en-NZ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943" y="0"/>
            <a:ext cx="2362200" cy="109264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14400" y="1090515"/>
            <a:ext cx="7266940" cy="4847833"/>
            <a:chOff x="914400" y="1090515"/>
            <a:chExt cx="7266940" cy="484783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1090515"/>
              <a:ext cx="7266940" cy="484783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1204716"/>
              <a:ext cx="2501515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994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79120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To people in need of peace and a decent livelihood.</a:t>
            </a:r>
            <a:endParaRPr lang="en-NZ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2362200" cy="1092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242" y="2209800"/>
            <a:ext cx="2501515" cy="14859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371600" y="1100267"/>
            <a:ext cx="6371865" cy="4778899"/>
            <a:chOff x="1371600" y="1100267"/>
            <a:chExt cx="6371865" cy="477889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600" y="1100267"/>
              <a:ext cx="6371865" cy="477889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4460746"/>
              <a:ext cx="2286003" cy="13533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05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915488"/>
            <a:ext cx="9144000" cy="94251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 people displaced by war and hunger.</a:t>
            </a:r>
            <a:endParaRPr lang="en-NZ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12924"/>
            <a:ext cx="2362200" cy="1092647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0" y="1064324"/>
            <a:ext cx="6625590" cy="4973337"/>
            <a:chOff x="1524000" y="1064324"/>
            <a:chExt cx="6625590" cy="497333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1064324"/>
              <a:ext cx="6625590" cy="497333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89810" y="4462225"/>
              <a:ext cx="2499577" cy="14875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32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915488"/>
            <a:ext cx="9144000" cy="94251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 people </a:t>
            </a:r>
            <a:r>
              <a:rPr lang="en-US" sz="4000" b="1" dirty="0" smtClean="0"/>
              <a:t>seeking gender justice.</a:t>
            </a:r>
            <a:endParaRPr lang="en-NZ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12924"/>
            <a:ext cx="2362200" cy="10926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27" y="1295400"/>
            <a:ext cx="7924800" cy="44544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560332"/>
            <a:ext cx="1981200" cy="117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2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915488"/>
            <a:ext cx="9144000" cy="94251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 people </a:t>
            </a:r>
            <a:r>
              <a:rPr lang="en-US" sz="4000" b="1" dirty="0" smtClean="0"/>
              <a:t>wanting a fair share.</a:t>
            </a:r>
            <a:endParaRPr lang="en-NZ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12924"/>
            <a:ext cx="2362200" cy="10926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079724"/>
            <a:ext cx="7181596" cy="47865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87" y="3581400"/>
            <a:ext cx="1557402" cy="92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5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“</a:t>
            </a:r>
            <a:r>
              <a:rPr lang="en-US" sz="3600" b="1" i="1" dirty="0" smtClean="0"/>
              <a:t>Let </a:t>
            </a:r>
            <a:r>
              <a:rPr lang="en-US" sz="3600" b="1" i="1" dirty="0"/>
              <a:t>your gentleness be known to everyone.  The Lord is near.” </a:t>
            </a:r>
            <a:r>
              <a:rPr lang="en-US" sz="3600" b="1" i="1" dirty="0" smtClean="0"/>
              <a:t>Phil. 4:5</a:t>
            </a:r>
            <a:endParaRPr lang="en-NZ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5634876"/>
            <a:ext cx="2362200" cy="10926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52728"/>
            <a:ext cx="6096000" cy="43525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620428"/>
            <a:ext cx="1663588" cy="98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5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115</Words>
  <Application>Microsoft Office PowerPoint</Application>
  <PresentationFormat>On-screen Show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 Christmas Appeal gives families struggling to escape violence, poverty and natural disaster, the help they need.</vt:lpstr>
      <vt:lpstr>PowerPoint Presentation</vt:lpstr>
      <vt:lpstr>“Leave No One Behind”</vt:lpstr>
      <vt:lpstr>To people on the frontline of climate change.</vt:lpstr>
      <vt:lpstr>To people in need of peace and a decent livelihood.</vt:lpstr>
      <vt:lpstr>To people displaced by war and hunger.</vt:lpstr>
      <vt:lpstr>To people seeking gender justice.</vt:lpstr>
      <vt:lpstr>To people wanting a fair share.</vt:lpstr>
      <vt:lpstr>“Let your gentleness be known to everyone.  The Lord is near.” Phil. 4:5</vt:lpstr>
      <vt:lpstr>With your gifts and prayers we can make sure no one is left behind.</vt:lpstr>
      <vt:lpstr>Please support the Christmas Appeal.</vt:lpstr>
      <vt:lpstr>Thank you and Happy Christmas!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</dc:creator>
  <cp:lastModifiedBy>Gillian</cp:lastModifiedBy>
  <cp:revision>26</cp:revision>
  <dcterms:created xsi:type="dcterms:W3CDTF">2017-12-01T07:29:15Z</dcterms:created>
  <dcterms:modified xsi:type="dcterms:W3CDTF">2018-11-28T09:27:59Z</dcterms:modified>
</cp:coreProperties>
</file>