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6" r:id="rId2"/>
    <p:sldId id="262" r:id="rId3"/>
    <p:sldId id="278" r:id="rId4"/>
    <p:sldId id="280" r:id="rId5"/>
    <p:sldId id="279" r:id="rId6"/>
    <p:sldId id="281" r:id="rId7"/>
    <p:sldId id="282" r:id="rId8"/>
    <p:sldId id="272" r:id="rId9"/>
    <p:sldId id="271" r:id="rId10"/>
    <p:sldId id="27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5C70"/>
    <a:srgbClr val="FFFF66"/>
    <a:srgbClr val="1ABF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34580"/>
    <p:restoredTop sz="86410"/>
  </p:normalViewPr>
  <p:slideViewPr>
    <p:cSldViewPr>
      <p:cViewPr varScale="1">
        <p:scale>
          <a:sx n="79" d="100"/>
          <a:sy n="79" d="100"/>
        </p:scale>
        <p:origin x="51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2784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43CC2-4F76-4926-AC61-C79C5762AA29}" type="datetimeFigureOut">
              <a:rPr lang="en-NZ" smtClean="0"/>
              <a:t>4/12/2018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B7CDF-906D-4883-A735-07341669A70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8341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Haiti, a donkey can carry almost anything.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B7CDF-906D-4883-A735-07341669A707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278319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Thanks for joining us on </a:t>
            </a:r>
            <a:r>
              <a:rPr lang="en-US" smtClean="0"/>
              <a:t>the lifeline!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B7CDF-906D-4883-A735-07341669A707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79697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roads are not good and people do not have cars of motorbikes.</a:t>
            </a:r>
            <a:endParaRPr lang="en-NZ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B7CDF-906D-4883-A735-07341669A707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15933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the countryside people grow their own food.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B7CDF-906D-4883-A735-07341669A707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05680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But when their crops fail, they sometimes </a:t>
            </a:r>
            <a:r>
              <a:rPr lang="en-US" dirty="0" smtClean="0"/>
              <a:t>go </a:t>
            </a:r>
            <a:r>
              <a:rPr lang="en-US" dirty="0" smtClean="0"/>
              <a:t>hungry.  Everybody has to help.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B7CDF-906D-4883-A735-07341669A707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44094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Haiti has </a:t>
            </a:r>
            <a:r>
              <a:rPr lang="en-US" dirty="0" smtClean="0"/>
              <a:t>many disasters</a:t>
            </a:r>
            <a:r>
              <a:rPr lang="en-US" dirty="0" smtClean="0"/>
              <a:t>: earthquakes, hurricanes and floods.  It does not have good government.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B7CDF-906D-4883-A735-07341669A707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03534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Everyone learns how to carry water on their heads.  </a:t>
            </a:r>
            <a:endParaRPr lang="en-US" dirty="0"/>
          </a:p>
          <a:p>
            <a:endParaRPr lang="en-US" dirty="0" smtClean="0"/>
          </a:p>
          <a:p>
            <a:r>
              <a:rPr lang="en-US" i="1" dirty="0" smtClean="0"/>
              <a:t>You might like to try it as part of your talk.  Fill a small bucket and ask someone to give it a go.  Ask them to tell the others how it felt.</a:t>
            </a:r>
            <a:endParaRPr lang="en-NZ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B7CDF-906D-4883-A735-07341669A707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69509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Children miss out on school because they have to </a:t>
            </a:r>
            <a:r>
              <a:rPr lang="en-US" dirty="0" smtClean="0"/>
              <a:t>help on the farm </a:t>
            </a:r>
            <a:r>
              <a:rPr lang="en-US" dirty="0" smtClean="0"/>
              <a:t>– or because there are no schools to go to.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B7CDF-906D-4883-A735-07341669A707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50675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Will you join the lifeline to Haiti?</a:t>
            </a:r>
          </a:p>
          <a:p>
            <a:endParaRPr lang="en-US" dirty="0"/>
          </a:p>
          <a:p>
            <a:r>
              <a:rPr lang="en-US" i="1" dirty="0" smtClean="0"/>
              <a:t>Optional </a:t>
            </a:r>
            <a:r>
              <a:rPr lang="en-US" i="1" dirty="0" smtClean="0"/>
              <a:t>Activity</a:t>
            </a:r>
            <a:r>
              <a:rPr lang="en-US" i="1" dirty="0" smtClean="0"/>
              <a:t>:  You will need a rope and depending on the ages of the group, lots of picture or some sheets and felt pens on which they can write or draw.</a:t>
            </a:r>
          </a:p>
          <a:p>
            <a:r>
              <a:rPr lang="en-US" i="1" dirty="0"/>
              <a:t/>
            </a:r>
            <a:br>
              <a:rPr lang="en-US" i="1" dirty="0"/>
            </a:br>
            <a:r>
              <a:rPr lang="en-US" i="1" dirty="0" smtClean="0"/>
              <a:t>Ask them to think about the children of Haiti.  Write words or choose images to show what they need for a good life </a:t>
            </a:r>
            <a:r>
              <a:rPr lang="en-US" i="1" dirty="0" err="1" smtClean="0"/>
              <a:t>eg</a:t>
            </a:r>
            <a:r>
              <a:rPr lang="en-US" i="1" dirty="0" smtClean="0"/>
              <a:t> </a:t>
            </a:r>
            <a:r>
              <a:rPr lang="en-US" i="1" dirty="0" smtClean="0"/>
              <a:t>food</a:t>
            </a:r>
            <a:r>
              <a:rPr lang="en-US" i="1" dirty="0" smtClean="0"/>
              <a:t>, water, school, a teacher</a:t>
            </a:r>
            <a:r>
              <a:rPr lang="en-US" i="1" dirty="0" smtClean="0"/>
              <a:t>, school equipment,  </a:t>
            </a:r>
            <a:r>
              <a:rPr lang="en-US" i="1" dirty="0" smtClean="0"/>
              <a:t>a home, medicine, clothes. </a:t>
            </a:r>
          </a:p>
          <a:p>
            <a:endParaRPr lang="en-US" i="1" dirty="0"/>
          </a:p>
          <a:p>
            <a:r>
              <a:rPr lang="en-US" i="1" dirty="0" smtClean="0"/>
              <a:t>Stretch your lifeline down the length of the church and attach the images or paper with tape.</a:t>
            </a:r>
          </a:p>
          <a:p>
            <a:r>
              <a:rPr lang="en-US" i="1" dirty="0"/>
              <a:t/>
            </a:r>
            <a:br>
              <a:rPr lang="en-US" i="1" dirty="0"/>
            </a:br>
            <a:r>
              <a:rPr lang="en-US" i="1" dirty="0" smtClean="0"/>
              <a:t>Finish with this prayer:</a:t>
            </a:r>
          </a:p>
          <a:p>
            <a:r>
              <a:rPr lang="en-US" i="1" dirty="0" smtClean="0"/>
              <a:t>Loving God</a:t>
            </a:r>
            <a:br>
              <a:rPr lang="en-US" i="1" dirty="0" smtClean="0"/>
            </a:br>
            <a:r>
              <a:rPr lang="en-US" i="1" dirty="0" smtClean="0"/>
              <a:t>We pray for the children of Haiti.  We want them to have good food and be able to go to school. We will join the lifeline this Christmas.</a:t>
            </a:r>
            <a:br>
              <a:rPr lang="en-US" i="1" dirty="0" smtClean="0"/>
            </a:br>
            <a:r>
              <a:rPr lang="en-US" i="1" dirty="0" smtClean="0"/>
              <a:t>In Jesus’ name</a:t>
            </a:r>
            <a:br>
              <a:rPr lang="en-US" i="1" dirty="0" smtClean="0"/>
            </a:br>
            <a:r>
              <a:rPr lang="en-US" i="1" dirty="0" smtClean="0"/>
              <a:t>Amen.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B7CDF-906D-4883-A735-07341669A707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316822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the Christmas story, there is a donkey in the manger scene.  After a hurricane destroyed their home and farm in 2016, Aimee and her family got a new donkey because people like you made donations to help.</a:t>
            </a:r>
          </a:p>
          <a:p>
            <a:endParaRPr lang="en-US" dirty="0"/>
          </a:p>
          <a:p>
            <a:r>
              <a:rPr lang="en-US" i="1" dirty="0" smtClean="0"/>
              <a:t>Optional activity: Pin the prayer on the donkey.  </a:t>
            </a:r>
            <a:endParaRPr lang="en-US" i="1" dirty="0" smtClean="0"/>
          </a:p>
          <a:p>
            <a:r>
              <a:rPr lang="en-US" i="1" dirty="0" smtClean="0"/>
              <a:t>Ask </a:t>
            </a:r>
            <a:r>
              <a:rPr lang="en-US" i="1" dirty="0" smtClean="0"/>
              <a:t>older children to write their own prayers for the children of Haiti and pin them on a Christmas Appeal poster or a large image of the donkey.</a:t>
            </a:r>
          </a:p>
          <a:p>
            <a:endParaRPr lang="en-US" dirty="0"/>
          </a:p>
          <a:p>
            <a:r>
              <a:rPr lang="en-US" dirty="0" smtClean="0"/>
              <a:t>Finish by singing “Little Donkey”.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B7CDF-906D-4883-A735-07341669A707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11675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735A-72BA-4283-B64D-E6B61D64B42D}" type="datetimeFigureOut">
              <a:rPr lang="en-NZ" smtClean="0"/>
              <a:t>4/12/2018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3A7C-C66E-4413-8054-8B3A4D3C8E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15083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735A-72BA-4283-B64D-E6B61D64B42D}" type="datetimeFigureOut">
              <a:rPr lang="en-NZ" smtClean="0"/>
              <a:t>4/12/2018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3A7C-C66E-4413-8054-8B3A4D3C8E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8865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735A-72BA-4283-B64D-E6B61D64B42D}" type="datetimeFigureOut">
              <a:rPr lang="en-NZ" smtClean="0"/>
              <a:t>4/12/2018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3A7C-C66E-4413-8054-8B3A4D3C8E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54365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735A-72BA-4283-B64D-E6B61D64B42D}" type="datetimeFigureOut">
              <a:rPr lang="en-NZ" smtClean="0"/>
              <a:t>4/12/2018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3A7C-C66E-4413-8054-8B3A4D3C8E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57849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735A-72BA-4283-B64D-E6B61D64B42D}" type="datetimeFigureOut">
              <a:rPr lang="en-NZ" smtClean="0"/>
              <a:t>4/12/2018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3A7C-C66E-4413-8054-8B3A4D3C8E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82080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735A-72BA-4283-B64D-E6B61D64B42D}" type="datetimeFigureOut">
              <a:rPr lang="en-NZ" smtClean="0"/>
              <a:t>4/12/2018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3A7C-C66E-4413-8054-8B3A4D3C8E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6321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735A-72BA-4283-B64D-E6B61D64B42D}" type="datetimeFigureOut">
              <a:rPr lang="en-NZ" smtClean="0"/>
              <a:t>4/12/2018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3A7C-C66E-4413-8054-8B3A4D3C8E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2667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735A-72BA-4283-B64D-E6B61D64B42D}" type="datetimeFigureOut">
              <a:rPr lang="en-NZ" smtClean="0"/>
              <a:t>4/12/2018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3A7C-C66E-4413-8054-8B3A4D3C8E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05907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735A-72BA-4283-B64D-E6B61D64B42D}" type="datetimeFigureOut">
              <a:rPr lang="en-NZ" smtClean="0"/>
              <a:t>4/12/2018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3A7C-C66E-4413-8054-8B3A4D3C8E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31563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735A-72BA-4283-B64D-E6B61D64B42D}" type="datetimeFigureOut">
              <a:rPr lang="en-NZ" smtClean="0"/>
              <a:t>4/12/2018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3A7C-C66E-4413-8054-8B3A4D3C8E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41487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735A-72BA-4283-B64D-E6B61D64B42D}" type="datetimeFigureOut">
              <a:rPr lang="en-NZ" smtClean="0"/>
              <a:t>4/12/2018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23A7C-C66E-4413-8054-8B3A4D3C8E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23596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6735A-72BA-4283-B64D-E6B61D64B42D}" type="datetimeFigureOut">
              <a:rPr lang="en-NZ" smtClean="0"/>
              <a:t>4/12/2018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23A7C-C66E-4413-8054-8B3A4D3C8EF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0854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In Haiti, everybody works hard.</a:t>
            </a:r>
            <a:endParaRPr lang="en-NZ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5634876"/>
            <a:ext cx="2362200" cy="10926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612574"/>
            <a:ext cx="1981200" cy="11728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191082"/>
            <a:ext cx="6324600" cy="431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87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2011362"/>
          </a:xfrm>
        </p:spPr>
        <p:txBody>
          <a:bodyPr>
            <a:normAutofit/>
          </a:bodyPr>
          <a:lstStyle/>
          <a:p>
            <a:r>
              <a:rPr lang="en-US" b="1" dirty="0" smtClean="0"/>
              <a:t>Happy Christmas.</a:t>
            </a:r>
            <a:endParaRPr lang="en-NZ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5634876"/>
            <a:ext cx="2362200" cy="10926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F789B35-F594-4124-89BA-1E05345A5B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676400"/>
            <a:ext cx="5398921" cy="4051393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394" y="5735090"/>
            <a:ext cx="1676406" cy="992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45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The hills are rugged. </a:t>
            </a:r>
            <a:endParaRPr lang="en-NZ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5634876"/>
            <a:ext cx="2362200" cy="109264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0" y="5556990"/>
            <a:ext cx="1981372" cy="11705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38" y="1295400"/>
            <a:ext cx="8706641" cy="354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34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The people have little money.</a:t>
            </a:r>
            <a:endParaRPr lang="en-NZ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5634876"/>
            <a:ext cx="2362200" cy="10926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558368"/>
            <a:ext cx="1981200" cy="11728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400556"/>
            <a:ext cx="6096000" cy="405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0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Sometimes they do not have enough food.</a:t>
            </a:r>
            <a:endParaRPr lang="en-NZ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5634876"/>
            <a:ext cx="2362200" cy="109264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338072"/>
            <a:ext cx="6096000" cy="41818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0" y="5634876"/>
            <a:ext cx="1981372" cy="117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54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In 2010, they had a major earthquake.</a:t>
            </a:r>
            <a:endParaRPr lang="en-NZ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5634876"/>
            <a:ext cx="2362200" cy="10926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558368"/>
            <a:ext cx="1981200" cy="11728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714" y="1143000"/>
            <a:ext cx="3810572" cy="519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51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Many people have to carry water.</a:t>
            </a:r>
            <a:endParaRPr lang="en-NZ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5634876"/>
            <a:ext cx="2362200" cy="10926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558368"/>
            <a:ext cx="1981200" cy="11728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1" y="1139594"/>
            <a:ext cx="3733799" cy="561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07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Everyone works hard for what they have.</a:t>
            </a:r>
            <a:endParaRPr lang="en-NZ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5634876"/>
            <a:ext cx="2362200" cy="10926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558368"/>
            <a:ext cx="1981200" cy="11728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444294"/>
            <a:ext cx="5562600" cy="402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87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5634876"/>
            <a:ext cx="2362200" cy="109264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475C7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52400"/>
            <a:ext cx="5257800" cy="5257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9589" y="5334000"/>
            <a:ext cx="1981372" cy="117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83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40381"/>
            <a:ext cx="9144000" cy="94251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Little Donkey</a:t>
            </a:r>
            <a:endParaRPr lang="en-NZ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765353"/>
            <a:ext cx="2362200" cy="109264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87" y="1199140"/>
            <a:ext cx="6806413" cy="4536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5765353"/>
            <a:ext cx="1557402" cy="92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85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339</Words>
  <Application>Microsoft Office PowerPoint</Application>
  <PresentationFormat>On-screen Show (4:3)</PresentationFormat>
  <Paragraphs>44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In Haiti, everybody works hard.</vt:lpstr>
      <vt:lpstr>The hills are rugged. </vt:lpstr>
      <vt:lpstr>The people have little money.</vt:lpstr>
      <vt:lpstr>Sometimes they do not have enough food.</vt:lpstr>
      <vt:lpstr>In 2010, they had a major earthquake.</vt:lpstr>
      <vt:lpstr>Many people have to carry water.</vt:lpstr>
      <vt:lpstr>Everyone works hard for what they have.</vt:lpstr>
      <vt:lpstr>PowerPoint Presentation</vt:lpstr>
      <vt:lpstr>Little Donkey</vt:lpstr>
      <vt:lpstr>Happy Christmas.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Gillian</dc:creator>
  <cp:lastModifiedBy>Gillian Southey</cp:lastModifiedBy>
  <cp:revision>38</cp:revision>
  <dcterms:created xsi:type="dcterms:W3CDTF">2017-12-01T07:29:15Z</dcterms:created>
  <dcterms:modified xsi:type="dcterms:W3CDTF">2018-12-04T04:26:46Z</dcterms:modified>
</cp:coreProperties>
</file>