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6"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35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p:scale>
          <a:sx n="150" d="100"/>
          <a:sy n="150" d="100"/>
        </p:scale>
        <p:origin x="-504" y="216"/>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2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9B181D-3CA4-4F6E-8BC2-F42EA17FD16E}" type="datetimeFigureOut">
              <a:rPr lang="en-NZ" smtClean="0"/>
              <a:t>27/11/2019</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C4307E-2A51-4521-838D-9D496F1220AF}" type="slidenum">
              <a:rPr lang="en-NZ" smtClean="0"/>
              <a:t>‹#›</a:t>
            </a:fld>
            <a:endParaRPr lang="en-NZ"/>
          </a:p>
        </p:txBody>
      </p:sp>
    </p:spTree>
    <p:extLst>
      <p:ext uri="{BB962C8B-B14F-4D97-AF65-F5344CB8AC3E}">
        <p14:creationId xmlns:p14="http://schemas.microsoft.com/office/powerpoint/2010/main" val="3816462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If you are</a:t>
            </a:r>
            <a:r>
              <a:rPr lang="en-NZ" baseline="0" dirty="0" smtClean="0"/>
              <a:t> thirsty what do you drink?  Where do you get water from?  </a:t>
            </a:r>
            <a:r>
              <a:rPr lang="en-NZ" dirty="0" smtClean="0"/>
              <a:t>There are places in the world where there are few</a:t>
            </a:r>
            <a:r>
              <a:rPr lang="en-NZ" baseline="0" dirty="0" smtClean="0"/>
              <a:t> taps.  Instead children and sometimes there mothers, have to walk to a water pump, a river or lake to get water for the day.  It has rained in Ethiopia, where nine year old </a:t>
            </a:r>
            <a:r>
              <a:rPr lang="en-NZ" baseline="0" dirty="0" err="1" smtClean="0"/>
              <a:t>Asanti</a:t>
            </a:r>
            <a:r>
              <a:rPr lang="en-NZ" baseline="0" dirty="0" smtClean="0"/>
              <a:t> lives with her family.  They are collecting water from the dam or lake.  Would you like to drink this water?</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1</a:t>
            </a:fld>
            <a:endParaRPr lang="en-NZ"/>
          </a:p>
        </p:txBody>
      </p:sp>
    </p:spTree>
    <p:extLst>
      <p:ext uri="{BB962C8B-B14F-4D97-AF65-F5344CB8AC3E}">
        <p14:creationId xmlns:p14="http://schemas.microsoft.com/office/powerpoint/2010/main" val="3931066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 all need</a:t>
            </a:r>
            <a:r>
              <a:rPr lang="en-NZ" baseline="0" dirty="0" smtClean="0"/>
              <a:t> water to live.  You might like to offer the group a glass to drink from a jug you have brought.  Ask them some questions like how does it taste, what do you use water for?  Have they ever turned on the tap and there was no water?</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2</a:t>
            </a:fld>
            <a:endParaRPr lang="en-NZ"/>
          </a:p>
        </p:txBody>
      </p:sp>
    </p:spTree>
    <p:extLst>
      <p:ext uri="{BB962C8B-B14F-4D97-AF65-F5344CB8AC3E}">
        <p14:creationId xmlns:p14="http://schemas.microsoft.com/office/powerpoint/2010/main" val="2899692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err="1" smtClean="0"/>
              <a:t>Arinda</a:t>
            </a:r>
            <a:r>
              <a:rPr lang="en-NZ" dirty="0" smtClean="0"/>
              <a:t> is 5 years old.  She lives on a tiny</a:t>
            </a:r>
            <a:r>
              <a:rPr lang="en-NZ" baseline="0" dirty="0" smtClean="0"/>
              <a:t> banana plantation in Uganda.  It is a dry part of the country and grows good bananas.  Her </a:t>
            </a:r>
            <a:r>
              <a:rPr lang="en-NZ" baseline="0" dirty="0" err="1" smtClean="0"/>
              <a:t>greatgrandmother</a:t>
            </a:r>
            <a:r>
              <a:rPr lang="en-NZ" baseline="0" dirty="0" smtClean="0"/>
              <a:t> is getting old but she wants to give </a:t>
            </a:r>
            <a:r>
              <a:rPr lang="en-NZ" baseline="0" dirty="0" err="1" smtClean="0"/>
              <a:t>Arinda</a:t>
            </a:r>
            <a:r>
              <a:rPr lang="en-NZ" baseline="0" dirty="0" smtClean="0"/>
              <a:t> a good life.  So she prays for a rainwater tank.</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3</a:t>
            </a:fld>
            <a:endParaRPr lang="en-NZ"/>
          </a:p>
        </p:txBody>
      </p:sp>
    </p:spTree>
    <p:extLst>
      <p:ext uri="{BB962C8B-B14F-4D97-AF65-F5344CB8AC3E}">
        <p14:creationId xmlns:p14="http://schemas.microsoft.com/office/powerpoint/2010/main" val="538282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Everyday the three sisters have to carry these </a:t>
            </a:r>
            <a:r>
              <a:rPr lang="en-NZ" dirty="0" err="1" smtClean="0"/>
              <a:t>jerrycans</a:t>
            </a:r>
            <a:r>
              <a:rPr lang="en-NZ" baseline="0" dirty="0" smtClean="0"/>
              <a:t> to get water.  If they are lucky, there is water at the pump or in a nearby stream, but most of the time they have to walk an hour each way to the river.  The water is enough for their daily needs and for the garden.  It is dirty water so they filter what they need to drink.  When they have to walk to the river, they miss school.</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4</a:t>
            </a:fld>
            <a:endParaRPr lang="en-NZ"/>
          </a:p>
        </p:txBody>
      </p:sp>
    </p:spTree>
    <p:extLst>
      <p:ext uri="{BB962C8B-B14F-4D97-AF65-F5344CB8AC3E}">
        <p14:creationId xmlns:p14="http://schemas.microsoft.com/office/powerpoint/2010/main" val="169284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Other children have tanks</a:t>
            </a:r>
            <a:r>
              <a:rPr lang="en-NZ" baseline="0" dirty="0" smtClean="0"/>
              <a:t> for their family.  The money you gave last Christmas paid for the materials they needed to build this tank.  The children are clean and have time to help their grandmother in the garden.  They go to school.  Families without water need our help this Christmas.  Could you help them?</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5</a:t>
            </a:fld>
            <a:endParaRPr lang="en-NZ"/>
          </a:p>
        </p:txBody>
      </p:sp>
    </p:spTree>
    <p:extLst>
      <p:ext uri="{BB962C8B-B14F-4D97-AF65-F5344CB8AC3E}">
        <p14:creationId xmlns:p14="http://schemas.microsoft.com/office/powerpoint/2010/main" val="3080642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Every day babies are born who need water.  A young Syrian refugee mother brings her baby to the clinic for medicine and help.  You can give water this Christmas so other children have the water they need to be clean, healthy and go to school.  </a:t>
            </a:r>
            <a:r>
              <a:rPr lang="en-NZ" i="1" baseline="0" dirty="0" smtClean="0"/>
              <a:t>Older children may like to watch the Appeal video or do one or more of the prayer station activities that are included in the resources for each Sunday and Christmas Day.  </a:t>
            </a:r>
            <a:r>
              <a:rPr lang="en-NZ" i="0" baseline="0" dirty="0" smtClean="0"/>
              <a:t>They could also collect coins each week to make a water tank – after Christmas, they could send the money to CWS to help </a:t>
            </a:r>
            <a:r>
              <a:rPr lang="en-NZ" i="0" baseline="0" dirty="0" err="1" smtClean="0"/>
              <a:t>Arinda</a:t>
            </a:r>
            <a:r>
              <a:rPr lang="en-NZ" i="0" baseline="0" dirty="0" smtClean="0"/>
              <a:t> and other children get water.</a:t>
            </a:r>
            <a:endParaRPr lang="en-NZ" i="1" dirty="0"/>
          </a:p>
        </p:txBody>
      </p:sp>
      <p:sp>
        <p:nvSpPr>
          <p:cNvPr id="4" name="Slide Number Placeholder 3"/>
          <p:cNvSpPr>
            <a:spLocks noGrp="1"/>
          </p:cNvSpPr>
          <p:nvPr>
            <p:ph type="sldNum" sz="quarter" idx="10"/>
          </p:nvPr>
        </p:nvSpPr>
        <p:spPr/>
        <p:txBody>
          <a:bodyPr/>
          <a:lstStyle/>
          <a:p>
            <a:fld id="{B6C4307E-2A51-4521-838D-9D496F1220AF}" type="slidenum">
              <a:rPr lang="en-NZ" smtClean="0"/>
              <a:t>6</a:t>
            </a:fld>
            <a:endParaRPr lang="en-NZ"/>
          </a:p>
        </p:txBody>
      </p:sp>
    </p:spTree>
    <p:extLst>
      <p:ext uri="{BB962C8B-B14F-4D97-AF65-F5344CB8AC3E}">
        <p14:creationId xmlns:p14="http://schemas.microsoft.com/office/powerpoint/2010/main" val="3774889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27/11/2019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420332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27/11/2019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34432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27/11/2019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154479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27/11/2019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48345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F0EF6C-5359-4D1B-B9FD-6168A9FDFF41}" type="datetimeFigureOut">
              <a:rPr lang="en-NZ" smtClean="0"/>
              <a:t>27/11/2019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26691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AF0EF6C-5359-4D1B-B9FD-6168A9FDFF41}" type="datetimeFigureOut">
              <a:rPr lang="en-NZ" smtClean="0"/>
              <a:t>27/11/2019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50471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AF0EF6C-5359-4D1B-B9FD-6168A9FDFF41}" type="datetimeFigureOut">
              <a:rPr lang="en-NZ" smtClean="0"/>
              <a:t>27/11/2019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110753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AF0EF6C-5359-4D1B-B9FD-6168A9FDFF41}" type="datetimeFigureOut">
              <a:rPr lang="en-NZ" smtClean="0"/>
              <a:t>27/11/2019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77308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0EF6C-5359-4D1B-B9FD-6168A9FDFF41}" type="datetimeFigureOut">
              <a:rPr lang="en-NZ" smtClean="0"/>
              <a:t>27/11/2019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632758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0EF6C-5359-4D1B-B9FD-6168A9FDFF41}" type="datetimeFigureOut">
              <a:rPr lang="en-NZ" smtClean="0"/>
              <a:t>27/11/2019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223740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0EF6C-5359-4D1B-B9FD-6168A9FDFF41}" type="datetimeFigureOut">
              <a:rPr lang="en-NZ" smtClean="0"/>
              <a:t>27/11/2019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637322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0EF6C-5359-4D1B-B9FD-6168A9FDFF41}" type="datetimeFigureOut">
              <a:rPr lang="en-NZ" smtClean="0"/>
              <a:t>27/11/2019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E8D27F-C616-4C92-96A7-B4A1D86C060C}" type="slidenum">
              <a:rPr lang="en-NZ" smtClean="0"/>
              <a:t>‹#›</a:t>
            </a:fld>
            <a:endParaRPr lang="en-NZ"/>
          </a:p>
        </p:txBody>
      </p:sp>
    </p:spTree>
    <p:extLst>
      <p:ext uri="{BB962C8B-B14F-4D97-AF65-F5344CB8AC3E}">
        <p14:creationId xmlns:p14="http://schemas.microsoft.com/office/powerpoint/2010/main" val="4009453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V="1">
            <a:off x="3886200" y="5638800"/>
            <a:ext cx="4953000" cy="1066800"/>
          </a:xfrm>
        </p:spPr>
        <p:txBody>
          <a:bodyPr>
            <a:noAutofit/>
          </a:bodyPr>
          <a:lstStyle/>
          <a:p>
            <a:r>
              <a:rPr lang="en-NZ" sz="3600" dirty="0" err="1" smtClean="0">
                <a:solidFill>
                  <a:schemeClr val="bg1"/>
                </a:solidFill>
              </a:rPr>
              <a:t>Asanti</a:t>
            </a:r>
            <a:r>
              <a:rPr lang="en-NZ" sz="3600" dirty="0" smtClean="0">
                <a:solidFill>
                  <a:schemeClr val="bg1"/>
                </a:solidFill>
              </a:rPr>
              <a:t> has collected water for the day.</a:t>
            </a:r>
            <a:endParaRPr lang="en-NZ" sz="36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52600" y="412750"/>
            <a:ext cx="5510392" cy="512832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8587" y="1045854"/>
            <a:ext cx="1547813" cy="1503442"/>
          </a:xfrm>
          <a:prstGeom prst="rect">
            <a:avLst/>
          </a:prstGeom>
        </p:spPr>
      </p:pic>
    </p:spTree>
    <p:extLst>
      <p:ext uri="{BB962C8B-B14F-4D97-AF65-F5344CB8AC3E}">
        <p14:creationId xmlns:p14="http://schemas.microsoft.com/office/powerpoint/2010/main" val="2819277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78162" y="5638799"/>
            <a:ext cx="5976938" cy="1133475"/>
          </a:xfrm>
        </p:spPr>
        <p:txBody>
          <a:bodyPr>
            <a:normAutofit/>
          </a:bodyPr>
          <a:lstStyle/>
          <a:p>
            <a:r>
              <a:rPr lang="en-NZ" sz="3600" dirty="0" smtClean="0">
                <a:solidFill>
                  <a:schemeClr val="bg1"/>
                </a:solidFill>
              </a:rPr>
              <a:t>Water is the essence of life.</a:t>
            </a:r>
            <a:endParaRPr lang="en-NZ" sz="36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1200" y="152401"/>
            <a:ext cx="5692856" cy="547519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1263856"/>
            <a:ext cx="1701529" cy="704008"/>
          </a:xfrm>
          <a:prstGeom prst="rect">
            <a:avLst/>
          </a:prstGeom>
        </p:spPr>
      </p:pic>
    </p:spTree>
    <p:extLst>
      <p:ext uri="{BB962C8B-B14F-4D97-AF65-F5344CB8AC3E}">
        <p14:creationId xmlns:p14="http://schemas.microsoft.com/office/powerpoint/2010/main" val="3360473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587" y="2438400"/>
            <a:ext cx="2995613" cy="2667000"/>
          </a:xfrm>
        </p:spPr>
        <p:txBody>
          <a:bodyPr>
            <a:noAutofit/>
          </a:bodyPr>
          <a:lstStyle/>
          <a:p>
            <a:r>
              <a:rPr lang="en-NZ" sz="3600" dirty="0" err="1" smtClean="0">
                <a:solidFill>
                  <a:schemeClr val="bg1"/>
                </a:solidFill>
              </a:rPr>
              <a:t>Arinda</a:t>
            </a:r>
            <a:r>
              <a:rPr lang="en-NZ" sz="3600" dirty="0" smtClean="0">
                <a:solidFill>
                  <a:schemeClr val="bg1"/>
                </a:solidFill>
              </a:rPr>
              <a:t> and her great grandmother pray each day for safe water.</a:t>
            </a:r>
            <a:endParaRPr lang="en-NZ" sz="36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52400"/>
            <a:ext cx="1828800" cy="177637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65024" y="152399"/>
            <a:ext cx="4963354" cy="6619875"/>
          </a:xfrm>
          <a:prstGeom prst="rect">
            <a:avLst/>
          </a:prstGeom>
        </p:spPr>
      </p:pic>
    </p:spTree>
    <p:extLst>
      <p:ext uri="{BB962C8B-B14F-4D97-AF65-F5344CB8AC3E}">
        <p14:creationId xmlns:p14="http://schemas.microsoft.com/office/powerpoint/2010/main" val="3365499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6053138" cy="1133475"/>
          </a:xfrm>
        </p:spPr>
        <p:txBody>
          <a:bodyPr>
            <a:noAutofit/>
          </a:bodyPr>
          <a:lstStyle/>
          <a:p>
            <a:r>
              <a:rPr lang="en-NZ" sz="2800" dirty="0" err="1" smtClean="0">
                <a:solidFill>
                  <a:schemeClr val="bg1"/>
                </a:solidFill>
              </a:rPr>
              <a:t>Ketty</a:t>
            </a:r>
            <a:r>
              <a:rPr lang="en-NZ" sz="2800" dirty="0" smtClean="0">
                <a:solidFill>
                  <a:schemeClr val="bg1"/>
                </a:solidFill>
              </a:rPr>
              <a:t>, Joan and Anna often miss school when they have to walk one hour to the river for water.</a:t>
            </a:r>
            <a:endParaRPr lang="en-NZ" sz="28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52400"/>
            <a:ext cx="1828800" cy="177637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81200" y="1447800"/>
            <a:ext cx="7063805" cy="4038600"/>
          </a:xfrm>
          <a:prstGeom prst="rect">
            <a:avLst/>
          </a:prstGeom>
        </p:spPr>
      </p:pic>
    </p:spTree>
    <p:extLst>
      <p:ext uri="{BB962C8B-B14F-4D97-AF65-F5344CB8AC3E}">
        <p14:creationId xmlns:p14="http://schemas.microsoft.com/office/powerpoint/2010/main" val="236422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0425"/>
            <a:ext cx="3733800" cy="3355975"/>
          </a:xfrm>
        </p:spPr>
        <p:txBody>
          <a:bodyPr>
            <a:normAutofit fontScale="90000"/>
          </a:bodyPr>
          <a:lstStyle/>
          <a:p>
            <a:r>
              <a:rPr lang="en-NZ" sz="3600" dirty="0" smtClean="0">
                <a:solidFill>
                  <a:schemeClr val="bg1"/>
                </a:solidFill>
              </a:rPr>
              <a:t>They want their own tank to collect water when it rains so they don’t have to go to the river.  They will be able to go to school.</a:t>
            </a:r>
            <a:endParaRPr lang="en-NZ" sz="36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52400"/>
            <a:ext cx="1828800" cy="1776374"/>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6800" y="676275"/>
            <a:ext cx="3441192" cy="6096000"/>
          </a:xfrm>
          <a:prstGeom prst="rect">
            <a:avLst/>
          </a:prstGeom>
        </p:spPr>
      </p:pic>
    </p:spTree>
    <p:extLst>
      <p:ext uri="{BB962C8B-B14F-4D97-AF65-F5344CB8AC3E}">
        <p14:creationId xmlns:p14="http://schemas.microsoft.com/office/powerpoint/2010/main" val="571609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5910262" cy="1133475"/>
          </a:xfrm>
        </p:spPr>
        <p:txBody>
          <a:bodyPr>
            <a:normAutofit/>
          </a:bodyPr>
          <a:lstStyle/>
          <a:p>
            <a:r>
              <a:rPr lang="en-NZ" dirty="0" smtClean="0">
                <a:solidFill>
                  <a:schemeClr val="bg1"/>
                </a:solidFill>
              </a:rPr>
              <a:t>Happy Christmas!</a:t>
            </a:r>
            <a:endParaRPr lang="en-NZ"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5638800"/>
            <a:ext cx="2962275" cy="113347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52400"/>
            <a:ext cx="1828800" cy="177637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68673" y="1295400"/>
            <a:ext cx="5822927" cy="3886374"/>
          </a:xfrm>
          <a:prstGeom prst="rect">
            <a:avLst/>
          </a:prstGeom>
        </p:spPr>
      </p:pic>
    </p:spTree>
    <p:extLst>
      <p:ext uri="{BB962C8B-B14F-4D97-AF65-F5344CB8AC3E}">
        <p14:creationId xmlns:p14="http://schemas.microsoft.com/office/powerpoint/2010/main" val="3483956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540</Words>
  <Application>Microsoft Office PowerPoint</Application>
  <PresentationFormat>On-screen Show (4:3)</PresentationFormat>
  <Paragraphs>18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Asanti has collected water for the day.</vt:lpstr>
      <vt:lpstr>Water is the essence of life.</vt:lpstr>
      <vt:lpstr>Arinda and her great grandmother pray each day for safe water.</vt:lpstr>
      <vt:lpstr>Ketty, Joan and Anna often miss school when they have to walk one hour to the river for water.</vt:lpstr>
      <vt:lpstr>They want their own tank to collect water when it rains so they don’t have to go to the river.  They will be able to go to school.</vt:lpstr>
      <vt:lpstr>Happy Christmas!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Ethiopia, Asanti has collected for the day.</dc:title>
  <dc:creator>Gillian</dc:creator>
  <cp:lastModifiedBy>Gillian</cp:lastModifiedBy>
  <cp:revision>8</cp:revision>
  <dcterms:created xsi:type="dcterms:W3CDTF">2019-11-27T08:38:26Z</dcterms:created>
  <dcterms:modified xsi:type="dcterms:W3CDTF">2019-11-27T09:38:21Z</dcterms:modified>
</cp:coreProperties>
</file>